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58" r:id="rId2"/>
    <p:sldId id="259" r:id="rId3"/>
    <p:sldId id="311" r:id="rId4"/>
    <p:sldId id="280" r:id="rId5"/>
    <p:sldId id="299" r:id="rId6"/>
    <p:sldId id="283" r:id="rId7"/>
    <p:sldId id="284" r:id="rId8"/>
    <p:sldId id="308" r:id="rId9"/>
    <p:sldId id="315" r:id="rId10"/>
    <p:sldId id="317" r:id="rId11"/>
    <p:sldId id="316" r:id="rId12"/>
    <p:sldId id="287" r:id="rId13"/>
    <p:sldId id="285" r:id="rId14"/>
    <p:sldId id="286" r:id="rId15"/>
    <p:sldId id="319" r:id="rId16"/>
    <p:sldId id="290" r:id="rId17"/>
    <p:sldId id="291" r:id="rId18"/>
    <p:sldId id="292" r:id="rId19"/>
    <p:sldId id="293" r:id="rId20"/>
    <p:sldId id="314" r:id="rId21"/>
    <p:sldId id="260" r:id="rId22"/>
    <p:sldId id="307" r:id="rId23"/>
    <p:sldId id="306" r:id="rId24"/>
    <p:sldId id="278" r:id="rId25"/>
    <p:sldId id="265" r:id="rId26"/>
    <p:sldId id="296" r:id="rId27"/>
    <p:sldId id="277" r:id="rId28"/>
    <p:sldId id="279" r:id="rId29"/>
    <p:sldId id="282" r:id="rId30"/>
    <p:sldId id="298" r:id="rId31"/>
    <p:sldId id="309" r:id="rId32"/>
    <p:sldId id="281" r:id="rId33"/>
    <p:sldId id="310" r:id="rId34"/>
    <p:sldId id="289" r:id="rId35"/>
    <p:sldId id="297" r:id="rId36"/>
    <p:sldId id="304" r:id="rId37"/>
    <p:sldId id="288" r:id="rId38"/>
    <p:sldId id="300" r:id="rId39"/>
    <p:sldId id="301" r:id="rId40"/>
    <p:sldId id="302" r:id="rId41"/>
    <p:sldId id="303" r:id="rId42"/>
    <p:sldId id="305" r:id="rId43"/>
    <p:sldId id="320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8"/>
    <p:restoredTop sz="96327"/>
  </p:normalViewPr>
  <p:slideViewPr>
    <p:cSldViewPr snapToGrid="0">
      <p:cViewPr>
        <p:scale>
          <a:sx n="107" d="100"/>
          <a:sy n="107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16.10.23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Measurement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925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IceCube</a:t>
            </a:r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 Fall </a:t>
            </a:r>
            <a:r>
              <a:rPr lang="de-DE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Collaboration</a:t>
            </a:r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 Meeting Grand Rapids 2023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40D76-F75A-77FA-C427-4C7A2185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97FFA7-7736-C086-BE68-8D5278A12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971507"/>
            <a:ext cx="11507787" cy="2818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99689C-B183-62A2-BA8D-446BAFA81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63" y="3884095"/>
            <a:ext cx="3197066" cy="2378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EDA46F-B83B-766A-CB08-43FA5C4DB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495" y="3884095"/>
            <a:ext cx="3216154" cy="2378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563915" y="4027282"/>
            <a:ext cx="46303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removes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entire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Low, minimum stochasticity removes very low energy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6798F2-4538-EDF3-4229-FA4EE8EBA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900570"/>
            <a:ext cx="11507787" cy="2818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7755038" y="4109013"/>
            <a:ext cx="37596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Cut on bundle radius removes high energy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muons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71BCB-CE9C-ED5D-3F97-B1B3D4857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061" y="3750715"/>
            <a:ext cx="4174754" cy="31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C11AC-3F77-2FC9-39C6-45568AFFB3A0}"/>
              </a:ext>
            </a:extLst>
          </p:cNvPr>
          <p:cNvSpPr txBox="1"/>
          <p:nvPr/>
        </p:nvSpPr>
        <p:spPr>
          <a:xfrm>
            <a:off x="7546019" y="1064419"/>
            <a:ext cx="38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Reconstructed bundle energy &gt; 10 TeV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4653BA-CB0B-7F08-1D9A-E5B60D813864}"/>
              </a:ext>
            </a:extLst>
          </p:cNvPr>
          <p:cNvSpPr/>
          <p:nvPr/>
        </p:nvSpPr>
        <p:spPr>
          <a:xfrm rot="1239855">
            <a:off x="3430629" y="2350005"/>
            <a:ext cx="1770960" cy="91758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248419-C95B-BF48-7FC2-DF67B1B6241B}"/>
              </a:ext>
            </a:extLst>
          </p:cNvPr>
          <p:cNvSpPr/>
          <p:nvPr/>
        </p:nvSpPr>
        <p:spPr>
          <a:xfrm rot="1149822">
            <a:off x="9983012" y="2980756"/>
            <a:ext cx="1718317" cy="748045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6466CD-86DA-014C-8F79-B328F8514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>
            <a:off x="5144621" y="3121273"/>
            <a:ext cx="5036881" cy="28389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3A5B6B-8C89-56EA-C342-A5A21A77A129}"/>
              </a:ext>
            </a:extLst>
          </p:cNvPr>
          <p:cNvSpPr txBox="1"/>
          <p:nvPr/>
        </p:nvSpPr>
        <p:spPr>
          <a:xfrm rot="227582">
            <a:off x="7458959" y="2996330"/>
            <a:ext cx="843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P</a:t>
            </a:r>
            <a:r>
              <a:rPr lang="en-DE" sz="1200" dirty="0">
                <a:solidFill>
                  <a:schemeClr val="accent6"/>
                </a:solidFill>
              </a:rPr>
              <a:t>rompt?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prompt component of the atmospheric muon flux significantly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Tune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Old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88980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88980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4050558" y="6067237"/>
            <a:ext cx="34598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issues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Varify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11228" y="4830698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26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Varify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Wording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0705-A510-84E9-7784-50C56ADEE3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26DB-4650-599D-4A89-675F29AAE7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1F447-F36C-B745-9FEF-A3BC7620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96" y="1557111"/>
            <a:ext cx="8691822" cy="47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07FA-CA5F-5DDF-301C-4CD43A26F7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D9C85-749A-85B3-F274-D6264C9AC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392F9-7935-68C6-4F29-DBF1D9C84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87" y="1465689"/>
            <a:ext cx="8857397" cy="48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4" y="6139543"/>
            <a:ext cx="53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to detect prompt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393383" y="4129108"/>
            <a:ext cx="1960418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E61D3-E4FF-ED12-62A7-EE71A8DBE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666" y="1273999"/>
            <a:ext cx="6815667" cy="47185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7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919D659-818C-049C-1471-DDD4B9DE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97" y="785239"/>
            <a:ext cx="6476036" cy="307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Muon bundle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Leading muon energy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(zenith/azimuth)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1BF74-1AC3-D3C2-7A4D-16DEB22FB954}"/>
              </a:ext>
            </a:extLst>
          </p:cNvPr>
          <p:cNvSpPr txBox="1"/>
          <p:nvPr/>
        </p:nvSpPr>
        <p:spPr>
          <a:xfrm>
            <a:off x="8785398" y="5570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AEFDF-2595-0039-F10F-6C04BC66C580}"/>
              </a:ext>
            </a:extLst>
          </p:cNvPr>
          <p:cNvSpPr txBox="1"/>
          <p:nvPr/>
        </p:nvSpPr>
        <p:spPr>
          <a:xfrm>
            <a:off x="5463250" y="3922811"/>
            <a:ext cx="5497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Input data per DOM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mean time of all pulses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total time offset</a:t>
            </a:r>
          </a:p>
          <a:p>
            <a:pPr lvl="1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rgbClr val="74B942"/>
                </a:solidFill>
              </a:rPr>
              <a:t>SplitInIceDSTPulsesTWCleaning6000ns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4701</TotalTime>
  <Words>1938</Words>
  <Application>Microsoft Macintosh PowerPoint</Application>
  <PresentationFormat>Widescreen</PresentationFormat>
  <Paragraphs>393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Measurement of the prompt component of the atmospheric muon flux  Ludwig Neste and Pascal Gutjahr</vt:lpstr>
      <vt:lpstr>Motivation</vt:lpstr>
      <vt:lpstr>Overview</vt:lpstr>
      <vt:lpstr>CORSIKA vs. MCEq</vt:lpstr>
      <vt:lpstr>Expected muons for 10 years: leading vs. bundle energy (GSF)</vt:lpstr>
      <vt:lpstr>Leading muon energy fraction</vt:lpstr>
      <vt:lpstr>Leading muon contribution</vt:lpstr>
      <vt:lpstr>L2 Filters</vt:lpstr>
      <vt:lpstr>DNN Reconstructions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PowerPoint Presentation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energy reconstruction</vt:lpstr>
      <vt:lpstr>Leading energy reconstruction</vt:lpstr>
      <vt:lpstr>Bundle radius - energy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146</cp:revision>
  <dcterms:created xsi:type="dcterms:W3CDTF">2023-09-19T10:10:31Z</dcterms:created>
  <dcterms:modified xsi:type="dcterms:W3CDTF">2023-10-17T19:32:06Z</dcterms:modified>
</cp:coreProperties>
</file>